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>
        <p:scale>
          <a:sx n="66" d="100"/>
          <a:sy n="66" d="100"/>
        </p:scale>
        <p:origin x="89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7EF7-56BE-4ADB-8DD9-79F39A7DE88A}" type="datetimeFigureOut">
              <a:rPr lang="en-IN" smtClean="0"/>
              <a:t>15-10-2023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EECD-4893-48D9-852B-99744CDD67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059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7EF7-56BE-4ADB-8DD9-79F39A7DE88A}" type="datetimeFigureOut">
              <a:rPr lang="en-IN" smtClean="0"/>
              <a:t>15-10-2023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EECD-4893-48D9-852B-99744CDD67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263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7EF7-56BE-4ADB-8DD9-79F39A7DE88A}" type="datetimeFigureOut">
              <a:rPr lang="en-IN" smtClean="0"/>
              <a:t>15-10-2023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EECD-4893-48D9-852B-99744CDD67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68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7EF7-56BE-4ADB-8DD9-79F39A7DE88A}" type="datetimeFigureOut">
              <a:rPr lang="en-IN" smtClean="0"/>
              <a:t>15-10-2023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EECD-4893-48D9-852B-99744CDD6708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5899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7EF7-56BE-4ADB-8DD9-79F39A7DE88A}" type="datetimeFigureOut">
              <a:rPr lang="en-IN" smtClean="0"/>
              <a:t>15-10-2023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EECD-4893-48D9-852B-99744CDD67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751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7EF7-56BE-4ADB-8DD9-79F39A7DE88A}" type="datetimeFigureOut">
              <a:rPr lang="en-IN" smtClean="0"/>
              <a:t>15-10-2023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EECD-4893-48D9-852B-99744CDD67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078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7EF7-56BE-4ADB-8DD9-79F39A7DE88A}" type="datetimeFigureOut">
              <a:rPr lang="en-IN" smtClean="0"/>
              <a:t>15-10-2023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EECD-4893-48D9-852B-99744CDD67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412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7EF7-56BE-4ADB-8DD9-79F39A7DE88A}" type="datetimeFigureOut">
              <a:rPr lang="en-IN" smtClean="0"/>
              <a:t>15-10-2023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EECD-4893-48D9-852B-99744CDD67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613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7EF7-56BE-4ADB-8DD9-79F39A7DE88A}" type="datetimeFigureOut">
              <a:rPr lang="en-IN" smtClean="0"/>
              <a:t>15-10-2023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EECD-4893-48D9-852B-99744CDD67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592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7EF7-56BE-4ADB-8DD9-79F39A7DE88A}" type="datetimeFigureOut">
              <a:rPr lang="en-IN" smtClean="0"/>
              <a:t>15-10-2023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EECD-4893-48D9-852B-99744CDD67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3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7EF7-56BE-4ADB-8DD9-79F39A7DE88A}" type="datetimeFigureOut">
              <a:rPr lang="en-IN" smtClean="0"/>
              <a:t>15-10-2023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EECD-4893-48D9-852B-99744CDD67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45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7EF7-56BE-4ADB-8DD9-79F39A7DE88A}" type="datetimeFigureOut">
              <a:rPr lang="en-IN" smtClean="0"/>
              <a:t>15-10-2023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EECD-4893-48D9-852B-99744CDD67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208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7EF7-56BE-4ADB-8DD9-79F39A7DE88A}" type="datetimeFigureOut">
              <a:rPr lang="en-IN" smtClean="0"/>
              <a:t>15-10-2023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EECD-4893-48D9-852B-99744CDD67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247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7EF7-56BE-4ADB-8DD9-79F39A7DE88A}" type="datetimeFigureOut">
              <a:rPr lang="en-IN" smtClean="0"/>
              <a:t>15-10-2023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EECD-4893-48D9-852B-99744CDD67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901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7EF7-56BE-4ADB-8DD9-79F39A7DE88A}" type="datetimeFigureOut">
              <a:rPr lang="en-IN" smtClean="0"/>
              <a:t>15-10-2023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EECD-4893-48D9-852B-99744CDD67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93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7EF7-56BE-4ADB-8DD9-79F39A7DE88A}" type="datetimeFigureOut">
              <a:rPr lang="en-IN" smtClean="0"/>
              <a:t>15-10-2023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EECD-4893-48D9-852B-99744CDD67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81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7EF7-56BE-4ADB-8DD9-79F39A7DE88A}" type="datetimeFigureOut">
              <a:rPr lang="en-IN" smtClean="0"/>
              <a:t>15-10-2023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AEECD-4893-48D9-852B-99744CDD67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904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70E7EF7-56BE-4ADB-8DD9-79F39A7DE88A}" type="datetimeFigureOut">
              <a:rPr lang="en-IN" smtClean="0"/>
              <a:t>15-10-2023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AEECD-4893-48D9-852B-99744CDD67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297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0"/>
            <a:ext cx="9913258" cy="6858000"/>
          </a:xfrm>
        </p:spPr>
        <p:txBody>
          <a:bodyPr>
            <a:normAutofit/>
          </a:bodyPr>
          <a:lstStyle/>
          <a:p>
            <a:r>
              <a:rPr lang="en-US" dirty="0" smtClean="0"/>
              <a:t>Unveiling Market Insights: Analysing Spending </a:t>
            </a:r>
            <a:r>
              <a:rPr lang="en-US" dirty="0" err="1" smtClean="0"/>
              <a:t>Behaviour</a:t>
            </a:r>
            <a:r>
              <a:rPr lang="en-US" dirty="0" smtClean="0"/>
              <a:t> and Identifying Opportunities for Growth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Voice 1 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41829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81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371" y="289432"/>
            <a:ext cx="10515600" cy="1325563"/>
          </a:xfrm>
        </p:spPr>
        <p:txBody>
          <a:bodyPr/>
          <a:lstStyle/>
          <a:p>
            <a:r>
              <a:rPr lang="en-US" dirty="0" smtClean="0"/>
              <a:t>Region wise Delicassen and Detergent paper</a:t>
            </a:r>
            <a:endParaRPr lang="en-IN" dirty="0"/>
          </a:p>
        </p:txBody>
      </p:sp>
      <p:pic>
        <p:nvPicPr>
          <p:cNvPr id="6" name="Voice 10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94884" y="114754"/>
            <a:ext cx="609600" cy="6096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062" y="1876598"/>
            <a:ext cx="6990217" cy="393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98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Wholesale Customer Analysis</a:t>
            </a:r>
            <a:endParaRPr lang="en-IN" b="1" dirty="0"/>
          </a:p>
        </p:txBody>
      </p:sp>
      <p:pic>
        <p:nvPicPr>
          <p:cNvPr id="6" name="Voice 11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80369" y="259897"/>
            <a:ext cx="609600" cy="6096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567" y="1853248"/>
            <a:ext cx="6621689" cy="372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81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Story</a:t>
            </a:r>
            <a:endParaRPr lang="en-IN" b="1" dirty="0"/>
          </a:p>
        </p:txBody>
      </p:sp>
      <p:pic>
        <p:nvPicPr>
          <p:cNvPr id="6" name="Voice 12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09398" y="147918"/>
            <a:ext cx="609600" cy="6096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311" y="1787806"/>
            <a:ext cx="7419973" cy="417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0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Milk</a:t>
            </a:r>
            <a:endParaRPr lang="en-IN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  <p:pic>
        <p:nvPicPr>
          <p:cNvPr id="7" name="Voic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83771" y="-1568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76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Grocery</a:t>
            </a:r>
            <a:endParaRPr lang="en-IN" b="1" dirty="0"/>
          </a:p>
        </p:txBody>
      </p:sp>
      <p:pic>
        <p:nvPicPr>
          <p:cNvPr id="8" name="Voice 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63642" y="147918"/>
            <a:ext cx="609600" cy="6096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749" y="1853248"/>
            <a:ext cx="7580085" cy="426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55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Fresh</a:t>
            </a:r>
            <a:endParaRPr lang="en-IN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  <p:pic>
        <p:nvPicPr>
          <p:cNvPr id="6" name="Voice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27314" y="2966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99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Region wise Detergent paper and Grocery</a:t>
            </a:r>
            <a:endParaRPr lang="en-IN" b="1" dirty="0"/>
          </a:p>
        </p:txBody>
      </p:sp>
      <p:pic>
        <p:nvPicPr>
          <p:cNvPr id="6" name="Voice 5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94884" y="-156882"/>
            <a:ext cx="609600" cy="6096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511" y="2155673"/>
            <a:ext cx="7216775" cy="405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40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Channel wise Detergent paper and Grocery</a:t>
            </a:r>
            <a:endParaRPr lang="en-IN" b="1" dirty="0"/>
          </a:p>
        </p:txBody>
      </p:sp>
      <p:pic>
        <p:nvPicPr>
          <p:cNvPr id="6" name="Voice 6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25512" y="381973"/>
            <a:ext cx="609600" cy="6096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385" y="2399871"/>
            <a:ext cx="6649131" cy="373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75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Region wise Milk</a:t>
            </a:r>
            <a:endParaRPr lang="en-IN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  <p:pic>
        <p:nvPicPr>
          <p:cNvPr id="6" name="Voice 00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32746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5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Channel Wise Delicassen and Frozen</a:t>
            </a:r>
            <a:endParaRPr lang="en-IN" b="1" dirty="0"/>
          </a:p>
        </p:txBody>
      </p:sp>
      <p:pic>
        <p:nvPicPr>
          <p:cNvPr id="6" name="Video 8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80369" y="-44904"/>
            <a:ext cx="609600" cy="6096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939" y="2214437"/>
            <a:ext cx="7245804" cy="407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59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wise Delicassen</a:t>
            </a:r>
            <a:endParaRPr lang="en-IN" dirty="0"/>
          </a:p>
        </p:txBody>
      </p:sp>
      <p:pic>
        <p:nvPicPr>
          <p:cNvPr id="6" name="Voice 9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80369" y="181480"/>
            <a:ext cx="609600" cy="6096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1341" y="2084212"/>
            <a:ext cx="6694261" cy="376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82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142</TotalTime>
  <Words>48</Words>
  <Application>Microsoft Office PowerPoint</Application>
  <PresentationFormat>Widescreen</PresentationFormat>
  <Paragraphs>12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Unveiling Market Insights: Analysing Spending Behaviour and Identifying Opportunities for Growth</vt:lpstr>
      <vt:lpstr>Milk</vt:lpstr>
      <vt:lpstr>Grocery</vt:lpstr>
      <vt:lpstr>Fresh</vt:lpstr>
      <vt:lpstr>Region wise Detergent paper and Grocery</vt:lpstr>
      <vt:lpstr>Channel wise Detergent paper and Grocery</vt:lpstr>
      <vt:lpstr>Region wise Milk</vt:lpstr>
      <vt:lpstr>Channel Wise Delicassen and Frozen</vt:lpstr>
      <vt:lpstr>Region wise Delicassen</vt:lpstr>
      <vt:lpstr>Region wise Delicassen and Detergent paper</vt:lpstr>
      <vt:lpstr>Wholesale Customer Analysis</vt:lpstr>
      <vt:lpstr>Story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ACER</cp:lastModifiedBy>
  <cp:revision>10</cp:revision>
  <dcterms:created xsi:type="dcterms:W3CDTF">2023-10-15T07:41:56Z</dcterms:created>
  <dcterms:modified xsi:type="dcterms:W3CDTF">2023-10-15T10:04:35Z</dcterms:modified>
</cp:coreProperties>
</file>